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4"/>
  </p:sldMasterIdLst>
  <p:sldIdLst>
    <p:sldId id="256" r:id="rId5"/>
    <p:sldId id="257" r:id="rId6"/>
    <p:sldId id="261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D6E5F1-C0EE-44C9-A98E-9E79F6184B2D}" v="247" dt="2025-09-23T13:26:45.612"/>
    <p1510:client id="{6D377B46-E76B-4182-9D7E-7D13F1C1D651}" v="40" dt="2025-09-24T11:38:55.262"/>
    <p1510:client id="{B3D5AFA6-93C5-431F-9108-DCF93567A6CB}" v="367" dt="2025-09-24T08:15:07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1" d="100"/>
          <a:sy n="91" d="100"/>
        </p:scale>
        <p:origin x="5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62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0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6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84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30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16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758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4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2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4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9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85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4" r:id="rId7"/>
    <p:sldLayoutId id="2147483725" r:id="rId8"/>
    <p:sldLayoutId id="2147483726" r:id="rId9"/>
    <p:sldLayoutId id="2147483727" r:id="rId10"/>
    <p:sldLayoutId id="214748372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cn0MDhbdrR8?feature=oembe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B300DA-5124-C0D1-D6B6-44F8B919821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5298" r="-2" b="18464"/>
          <a:stretch>
            <a:fillRect/>
          </a:stretch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D0A0432-F95F-6441-CC5D-B6BB755FA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42985"/>
            <a:ext cx="12192000" cy="312031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F0586C3-A19F-D214-ABDE-30AD5B666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17342" y="1250342"/>
            <a:ext cx="4357316" cy="4357316"/>
          </a:xfrm>
          <a:custGeom>
            <a:avLst/>
            <a:gdLst>
              <a:gd name="connsiteX0" fmla="*/ 2178658 w 4357316"/>
              <a:gd name="connsiteY0" fmla="*/ 0 h 4357316"/>
              <a:gd name="connsiteX1" fmla="*/ 4357316 w 4357316"/>
              <a:gd name="connsiteY1" fmla="*/ 2178658 h 4357316"/>
              <a:gd name="connsiteX2" fmla="*/ 2178658 w 4357316"/>
              <a:gd name="connsiteY2" fmla="*/ 4357316 h 4357316"/>
              <a:gd name="connsiteX3" fmla="*/ 0 w 4357316"/>
              <a:gd name="connsiteY3" fmla="*/ 2178658 h 4357316"/>
              <a:gd name="connsiteX4" fmla="*/ 2178658 w 4357316"/>
              <a:gd name="connsiteY4" fmla="*/ 0 h 435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328161" y="2211978"/>
            <a:ext cx="3535679" cy="1425728"/>
          </a:xfrm>
        </p:spPr>
        <p:txBody>
          <a:bodyPr anchor="b">
            <a:normAutofit/>
          </a:bodyPr>
          <a:lstStyle/>
          <a:p>
            <a:pPr algn="ctr"/>
            <a:r>
              <a:rPr lang="en-US" dirty="0" err="1"/>
              <a:t>Foreldremøte</a:t>
            </a:r>
            <a:endParaRPr lang="en-US" err="1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572000" y="4249360"/>
            <a:ext cx="3048000" cy="87758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/>
              <a:t>3. </a:t>
            </a:r>
            <a:r>
              <a:rPr lang="en-US" dirty="0" err="1"/>
              <a:t>og</a:t>
            </a:r>
            <a:r>
              <a:rPr lang="en-US" dirty="0"/>
              <a:t> 4. </a:t>
            </a:r>
            <a:r>
              <a:rPr lang="en-US" dirty="0" err="1"/>
              <a:t>trinn</a:t>
            </a:r>
            <a:r>
              <a:rPr lang="en-US" dirty="0"/>
              <a:t>  - 24. September 2025</a:t>
            </a: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10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258B98-3BD5-0A20-B0E7-944EAEB2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DAD064D-86F0-42ED-B520-996898579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E70BD11-40A0-D76E-341D-C92F777E7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0" y="762001"/>
            <a:ext cx="4210050" cy="114100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/>
              <a:t>Oppstarten</a:t>
            </a:r>
            <a:endParaRPr lang="en-US" b="1" kern="1200" cap="all" spc="600" baseline="0" dirty="0" err="1"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9ED580-63C5-A19A-548E-20B2B7528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99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ssholder for innhold 4" descr="Et bilde som inneholder utendørs, himmel, lekeplass, konstruksjon&#10;&#10;KI-generert innhold kan være feil.">
            <a:extLst>
              <a:ext uri="{FF2B5EF4-FFF2-40B4-BE49-F238E27FC236}">
                <a16:creationId xmlns:a16="http://schemas.microsoft.com/office/drawing/2014/main" id="{A9D1AF1C-4FF3-111E-BDE7-A12F5B4AC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6785" r="37214" b="-2"/>
          <a:stretch>
            <a:fillRect/>
          </a:stretch>
        </p:blipFill>
        <p:spPr>
          <a:xfrm>
            <a:off x="869342" y="1250342"/>
            <a:ext cx="4357316" cy="4357316"/>
          </a:xfrm>
          <a:custGeom>
            <a:avLst/>
            <a:gdLst/>
            <a:ahLst/>
            <a:cxnLst/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871645A-E574-F970-F079-09F7B7C48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8796" y="2521332"/>
            <a:ext cx="6110048" cy="4339757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92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077545C-6F24-B126-27A6-03308C286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8500" y="2286000"/>
            <a:ext cx="4200099" cy="38100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Klassen er den same </a:t>
            </a:r>
            <a:r>
              <a:rPr lang="en-US" dirty="0" err="1"/>
              <a:t>som</a:t>
            </a:r>
            <a:r>
              <a:rPr lang="en-US" dirty="0"/>
              <a:t> sist </a:t>
            </a:r>
            <a:r>
              <a:rPr lang="en-US" dirty="0" err="1"/>
              <a:t>år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fungerer</a:t>
            </a:r>
            <a:r>
              <a:rPr lang="en-US" dirty="0"/>
              <a:t> </a:t>
            </a:r>
            <a:r>
              <a:rPr lang="en-US" dirty="0" err="1"/>
              <a:t>godt</a:t>
            </a:r>
            <a:r>
              <a:rPr lang="en-US" dirty="0"/>
              <a:t> saman.</a:t>
            </a:r>
          </a:p>
          <a:p>
            <a:r>
              <a:rPr lang="en-US" dirty="0"/>
              <a:t>Ein </a:t>
            </a:r>
            <a:r>
              <a:rPr lang="en-US" dirty="0" err="1"/>
              <a:t>sprudlande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engasjert</a:t>
            </a:r>
            <a:r>
              <a:rPr lang="en-US" dirty="0"/>
              <a:t> </a:t>
            </a:r>
            <a:r>
              <a:rPr lang="en-US" dirty="0" err="1"/>
              <a:t>gjeng</a:t>
            </a:r>
            <a:r>
              <a:rPr lang="en-US" dirty="0"/>
              <a:t>.</a:t>
            </a:r>
          </a:p>
          <a:p>
            <a:r>
              <a:rPr lang="en-US" dirty="0"/>
              <a:t>Lett å </a:t>
            </a:r>
            <a:r>
              <a:rPr lang="en-US" err="1"/>
              <a:t>få</a:t>
            </a:r>
            <a:r>
              <a:rPr lang="en-US" dirty="0"/>
              <a:t> </a:t>
            </a:r>
            <a:r>
              <a:rPr lang="en-US" err="1"/>
              <a:t>dei</a:t>
            </a:r>
            <a:r>
              <a:rPr lang="en-US" dirty="0"/>
              <a:t> med </a:t>
            </a:r>
            <a:r>
              <a:rPr lang="en-US" err="1"/>
              <a:t>i</a:t>
            </a:r>
            <a:r>
              <a:rPr lang="en-US" dirty="0"/>
              <a:t> </a:t>
            </a:r>
            <a:r>
              <a:rPr lang="en-US" err="1"/>
              <a:t>diskusjonar</a:t>
            </a:r>
            <a:r>
              <a:rPr lang="en-US" dirty="0"/>
              <a:t> </a:t>
            </a:r>
            <a:r>
              <a:rPr lang="en-US" err="1"/>
              <a:t>og</a:t>
            </a:r>
            <a:r>
              <a:rPr lang="en-US" dirty="0"/>
              <a:t> </a:t>
            </a:r>
            <a:r>
              <a:rPr lang="en-US" err="1"/>
              <a:t>meiningsutvekslingar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Sivdammen er </a:t>
            </a:r>
            <a:r>
              <a:rPr lang="en-US" dirty="0" err="1"/>
              <a:t>stengt</a:t>
            </a:r>
            <a:r>
              <a:rPr lang="en-US" dirty="0"/>
              <a:t> </a:t>
            </a:r>
            <a:r>
              <a:rPr lang="en-US" dirty="0" err="1"/>
              <a:t>fram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jul</a:t>
            </a:r>
            <a:r>
              <a:rPr lang="en-US" dirty="0"/>
              <a:t> – Klassen held </a:t>
            </a:r>
            <a:r>
              <a:rPr lang="en-US" dirty="0" err="1"/>
              <a:t>fram</a:t>
            </a:r>
            <a:r>
              <a:rPr lang="en-US" dirty="0"/>
              <a:t> med </a:t>
            </a:r>
            <a:r>
              <a:rPr lang="en-US" dirty="0" err="1"/>
              <a:t>symjing</a:t>
            </a:r>
            <a:r>
              <a:rPr lang="en-US" dirty="0"/>
              <a:t> </a:t>
            </a:r>
            <a:r>
              <a:rPr lang="en-US" dirty="0" err="1"/>
              <a:t>kvar</a:t>
            </a:r>
            <a:r>
              <a:rPr lang="en-US" dirty="0"/>
              <a:t> </a:t>
            </a:r>
            <a:r>
              <a:rPr lang="en-US" dirty="0" err="1"/>
              <a:t>onsdag</a:t>
            </a:r>
            <a:r>
              <a:rPr lang="en-US" dirty="0"/>
              <a:t> </a:t>
            </a:r>
            <a:r>
              <a:rPr lang="en-US" dirty="0" err="1"/>
              <a:t>som</a:t>
            </a:r>
            <a:r>
              <a:rPr lang="en-US" dirty="0"/>
              <a:t> no.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39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258B98-3BD5-0A20-B0E7-944EAEB2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DAD064D-86F0-42ED-B520-996898579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07F01A0-82BD-CD99-2630-6B0941954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812042"/>
            <a:ext cx="4264686" cy="109295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Songskattane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A4D85E-F98A-F670-16C3-7B2B0DA3A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02E20B-5A36-B1B6-288B-E1013B2E4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5997"/>
            <a:ext cx="4191000" cy="38909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700" dirty="0"/>
              <a:t>Klassen </a:t>
            </a:r>
            <a:r>
              <a:rPr lang="en-US" sz="1700" dirty="0" err="1"/>
              <a:t>skal</a:t>
            </a:r>
            <a:r>
              <a:rPr lang="en-US" sz="1700" dirty="0"/>
              <a:t> delta </a:t>
            </a:r>
            <a:r>
              <a:rPr lang="en-US" sz="1700" dirty="0" err="1"/>
              <a:t>på</a:t>
            </a:r>
            <a:r>
              <a:rPr lang="en-US" sz="1700" dirty="0"/>
              <a:t> </a:t>
            </a:r>
            <a:r>
              <a:rPr lang="en-US" sz="1700" dirty="0" err="1"/>
              <a:t>songskattane</a:t>
            </a:r>
            <a:r>
              <a:rPr lang="en-US" sz="1700" dirty="0"/>
              <a:t> saman </a:t>
            </a:r>
            <a:r>
              <a:rPr lang="en-US" sz="1700" dirty="0" err="1"/>
              <a:t>i</a:t>
            </a:r>
            <a:r>
              <a:rPr lang="en-US" sz="1700" dirty="0"/>
              <a:t> </a:t>
            </a:r>
            <a:r>
              <a:rPr lang="en-US" sz="1700" dirty="0" err="1"/>
              <a:t>år</a:t>
            </a:r>
            <a:r>
              <a:rPr lang="en-US" sz="1700" dirty="0"/>
              <a:t>.</a:t>
            </a:r>
          </a:p>
          <a:p>
            <a:r>
              <a:rPr lang="en-US" sz="1700" dirty="0"/>
              <a:t>Me </a:t>
            </a:r>
            <a:r>
              <a:rPr lang="en-US" sz="1700" dirty="0" err="1"/>
              <a:t>skal</a:t>
            </a:r>
            <a:r>
              <a:rPr lang="en-US" sz="1700" dirty="0"/>
              <a:t> ha </a:t>
            </a:r>
            <a:r>
              <a:rPr lang="en-US" sz="1700" dirty="0" err="1"/>
              <a:t>konsertane</a:t>
            </a:r>
            <a:r>
              <a:rPr lang="en-US" sz="1700" dirty="0"/>
              <a:t> saman med Undheim, Frøyland </a:t>
            </a:r>
            <a:r>
              <a:rPr lang="en-US" sz="1700" dirty="0" err="1"/>
              <a:t>og</a:t>
            </a:r>
            <a:r>
              <a:rPr lang="en-US" sz="1700" dirty="0"/>
              <a:t> Lye.</a:t>
            </a:r>
          </a:p>
          <a:p>
            <a:r>
              <a:rPr lang="en-US" sz="1700" dirty="0" err="1"/>
              <a:t>Kveldskonsert</a:t>
            </a:r>
            <a:r>
              <a:rPr lang="en-US" sz="1700" dirty="0"/>
              <a:t> 5. mars kl. 17.30 for </a:t>
            </a:r>
            <a:r>
              <a:rPr lang="en-US" sz="1700" dirty="0" err="1"/>
              <a:t>publikum</a:t>
            </a:r>
            <a:r>
              <a:rPr lang="en-US" sz="1700" dirty="0"/>
              <a:t> (</a:t>
            </a:r>
            <a:r>
              <a:rPr lang="en-US" sz="1700" dirty="0" err="1"/>
              <a:t>oppmøte</a:t>
            </a:r>
            <a:r>
              <a:rPr lang="en-US" sz="1700" dirty="0"/>
              <a:t> for </a:t>
            </a:r>
            <a:r>
              <a:rPr lang="en-US" sz="1700" dirty="0" err="1"/>
              <a:t>elevane</a:t>
            </a:r>
            <a:r>
              <a:rPr lang="en-US" sz="1700" dirty="0"/>
              <a:t> 16.45).</a:t>
            </a:r>
          </a:p>
          <a:p>
            <a:r>
              <a:rPr lang="en-US" sz="1700" dirty="0" err="1"/>
              <a:t>Konsert</a:t>
            </a:r>
            <a:r>
              <a:rPr lang="en-US" sz="1700" dirty="0"/>
              <a:t> for </a:t>
            </a:r>
            <a:r>
              <a:rPr lang="en-US" sz="1700" dirty="0" err="1"/>
              <a:t>elevane</a:t>
            </a:r>
            <a:r>
              <a:rPr lang="en-US" sz="1700" dirty="0"/>
              <a:t> </a:t>
            </a:r>
            <a:r>
              <a:rPr lang="en-US" sz="1700" dirty="0" err="1"/>
              <a:t>på</a:t>
            </a:r>
            <a:r>
              <a:rPr lang="en-US" sz="1700" dirty="0"/>
              <a:t> </a:t>
            </a:r>
            <a:r>
              <a:rPr lang="en-US" sz="1700" dirty="0" err="1"/>
              <a:t>dagtid</a:t>
            </a:r>
            <a:r>
              <a:rPr lang="en-US" sz="1700" dirty="0"/>
              <a:t> </a:t>
            </a:r>
            <a:r>
              <a:rPr lang="en-US" sz="1700" dirty="0" err="1"/>
              <a:t>onsdag</a:t>
            </a:r>
            <a:r>
              <a:rPr lang="en-US" sz="1700" dirty="0"/>
              <a:t> 4. mars</a:t>
            </a:r>
          </a:p>
          <a:p>
            <a:r>
              <a:rPr lang="en-US" sz="1700" dirty="0"/>
              <a:t>Me </a:t>
            </a:r>
            <a:r>
              <a:rPr lang="en-US" sz="1700" dirty="0" err="1"/>
              <a:t>byrjar</a:t>
            </a:r>
            <a:r>
              <a:rPr lang="en-US" sz="1700" dirty="0"/>
              <a:t> å </a:t>
            </a:r>
            <a:r>
              <a:rPr lang="en-US" sz="1700" dirty="0" err="1"/>
              <a:t>øve</a:t>
            </a:r>
            <a:r>
              <a:rPr lang="en-US" sz="1700" dirty="0"/>
              <a:t> </a:t>
            </a:r>
            <a:r>
              <a:rPr lang="en-US" sz="1700" dirty="0" err="1"/>
              <a:t>på</a:t>
            </a:r>
            <a:r>
              <a:rPr lang="en-US" sz="1700" dirty="0"/>
              <a:t> </a:t>
            </a:r>
            <a:r>
              <a:rPr lang="en-US" sz="1700" dirty="0" err="1"/>
              <a:t>sangane</a:t>
            </a:r>
            <a:r>
              <a:rPr lang="en-US" sz="1700" dirty="0"/>
              <a:t> </a:t>
            </a:r>
            <a:r>
              <a:rPr lang="en-US" sz="1700" dirty="0" err="1"/>
              <a:t>denne</a:t>
            </a:r>
            <a:r>
              <a:rPr lang="en-US" sz="1700" dirty="0"/>
              <a:t> </a:t>
            </a:r>
            <a:r>
              <a:rPr lang="en-US" sz="1700" dirty="0" err="1"/>
              <a:t>veka</a:t>
            </a:r>
            <a:r>
              <a:rPr lang="en-US" sz="1700" dirty="0"/>
              <a:t>.</a:t>
            </a:r>
          </a:p>
          <a:p>
            <a:endParaRPr lang="en-US" sz="1700"/>
          </a:p>
        </p:txBody>
      </p:sp>
      <p:pic>
        <p:nvPicPr>
          <p:cNvPr id="5" name="Plassholder for innhold 4" descr="Illustration gratuite: Chant, Enfants, Chanson, Chanter - Image ...">
            <a:extLst>
              <a:ext uri="{FF2B5EF4-FFF2-40B4-BE49-F238E27FC236}">
                <a16:creationId xmlns:a16="http://schemas.microsoft.com/office/drawing/2014/main" id="{7CF3A50F-0ED5-0E79-04DB-C7D85C7E6C1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26184" r="14262" b="2"/>
          <a:stretch>
            <a:fillRect/>
          </a:stretch>
        </p:blipFill>
        <p:spPr>
          <a:xfrm>
            <a:off x="6096000" y="10"/>
            <a:ext cx="609599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394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5258B98-3BD5-0A20-B0E7-944EAEB2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D70BC64E-B094-49DE-BD9C-DB662FCF5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354290B-A90E-1AF7-F8BA-48ED406CC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23900"/>
            <a:ext cx="4815087" cy="11811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kern="1200" cap="all" spc="600" baseline="0" dirty="0" err="1">
                <a:latin typeface="+mj-lt"/>
                <a:ea typeface="+mj-ea"/>
                <a:cs typeface="+mj-cs"/>
              </a:rPr>
              <a:t>IPad</a:t>
            </a:r>
            <a:r>
              <a:rPr lang="en-US" b="1" kern="1200" cap="all" spc="600" baseline="0" dirty="0">
                <a:latin typeface="+mj-lt"/>
                <a:ea typeface="+mj-ea"/>
                <a:cs typeface="+mj-cs"/>
              </a:rPr>
              <a:t> </a:t>
            </a:r>
            <a:r>
              <a:rPr lang="en-US" b="1" kern="1200" cap="all" spc="600" baseline="0" dirty="0" err="1">
                <a:latin typeface="+mj-lt"/>
                <a:ea typeface="+mj-ea"/>
                <a:cs typeface="+mj-cs"/>
              </a:rPr>
              <a:t>på</a:t>
            </a:r>
            <a:r>
              <a:rPr lang="en-US" b="1" kern="1200" cap="all" spc="600" baseline="0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/>
              <a:t>trinnet</a:t>
            </a:r>
            <a:r>
              <a:rPr lang="en-US" dirty="0"/>
              <a:t> </a:t>
            </a:r>
            <a:r>
              <a:rPr lang="en-US" dirty="0" err="1"/>
              <a:t>vårt</a:t>
            </a:r>
            <a:endParaRPr lang="en-US" b="1" kern="1200" cap="all" spc="600" baseline="0" dirty="0" err="1"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718E0F5-1EF3-64D6-0802-B7983AC6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37234"/>
            <a:ext cx="12192000" cy="312031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866FFC-E672-609C-F9B3-850494025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1938128"/>
            <a:ext cx="4191000" cy="423883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sz="1500"/>
              <a:t>Me </a:t>
            </a:r>
            <a:r>
              <a:rPr lang="en-US" sz="1500" err="1"/>
              <a:t>brukar</a:t>
            </a:r>
            <a:r>
              <a:rPr lang="en-US" sz="1500"/>
              <a:t> </a:t>
            </a:r>
            <a:r>
              <a:rPr lang="en-US" sz="1500" err="1"/>
              <a:t>skriveprogram</a:t>
            </a:r>
            <a:r>
              <a:rPr lang="en-US" sz="1500"/>
              <a:t>. Me </a:t>
            </a:r>
            <a:r>
              <a:rPr lang="en-US" sz="1500" err="1"/>
              <a:t>skal</a:t>
            </a:r>
            <a:r>
              <a:rPr lang="en-US" sz="1500"/>
              <a:t> over </a:t>
            </a:r>
            <a:r>
              <a:rPr lang="en-US" sz="1500" err="1"/>
              <a:t>frå</a:t>
            </a:r>
            <a:r>
              <a:rPr lang="en-US" sz="1500"/>
              <a:t> </a:t>
            </a:r>
            <a:r>
              <a:rPr lang="en-US" sz="1500" err="1"/>
              <a:t>smashHD</a:t>
            </a:r>
            <a:r>
              <a:rPr lang="en-US" sz="1500"/>
              <a:t> </a:t>
            </a:r>
            <a:r>
              <a:rPr lang="en-US" sz="1500" err="1"/>
              <a:t>til</a:t>
            </a:r>
            <a:r>
              <a:rPr lang="en-US" sz="1500"/>
              <a:t> å </a:t>
            </a:r>
            <a:r>
              <a:rPr lang="en-US" sz="1500" err="1"/>
              <a:t>bruke</a:t>
            </a:r>
            <a:r>
              <a:rPr lang="en-US" sz="1500"/>
              <a:t> Word.</a:t>
            </a:r>
          </a:p>
          <a:p>
            <a:pPr>
              <a:lnSpc>
                <a:spcPct val="110000"/>
              </a:lnSpc>
            </a:pPr>
            <a:r>
              <a:rPr lang="en-US" sz="1500" dirty="0" err="1"/>
              <a:t>Skolestudio</a:t>
            </a:r>
            <a:r>
              <a:rPr lang="en-US" sz="1500" dirty="0"/>
              <a:t> – Aski Raski – Relemo</a:t>
            </a:r>
          </a:p>
          <a:p>
            <a:pPr>
              <a:lnSpc>
                <a:spcPct val="110000"/>
              </a:lnSpc>
            </a:pPr>
            <a:r>
              <a:rPr lang="en-US" sz="1500"/>
              <a:t>Me </a:t>
            </a:r>
            <a:r>
              <a:rPr lang="en-US" sz="1500" err="1"/>
              <a:t>brukar</a:t>
            </a:r>
            <a:r>
              <a:rPr lang="en-US" sz="1500"/>
              <a:t> iPad </a:t>
            </a:r>
            <a:r>
              <a:rPr lang="en-US" sz="1500" err="1"/>
              <a:t>når</a:t>
            </a:r>
            <a:r>
              <a:rPr lang="en-US" sz="1500"/>
              <a:t> det </a:t>
            </a:r>
            <a:r>
              <a:rPr lang="en-US" sz="1500" err="1"/>
              <a:t>tilfører</a:t>
            </a:r>
            <a:r>
              <a:rPr lang="en-US" sz="1500"/>
              <a:t> </a:t>
            </a:r>
            <a:r>
              <a:rPr lang="en-US" sz="1500" err="1"/>
              <a:t>noko</a:t>
            </a:r>
            <a:r>
              <a:rPr lang="en-US" sz="1500"/>
              <a:t> </a:t>
            </a:r>
            <a:r>
              <a:rPr lang="en-US" sz="1500" err="1"/>
              <a:t>meir</a:t>
            </a:r>
            <a:r>
              <a:rPr lang="en-US" sz="1500"/>
              <a:t> </a:t>
            </a:r>
            <a:r>
              <a:rPr lang="en-US" sz="1500" err="1"/>
              <a:t>enn</a:t>
            </a:r>
            <a:r>
              <a:rPr lang="en-US" sz="1500"/>
              <a:t> </a:t>
            </a:r>
            <a:r>
              <a:rPr lang="en-US" sz="1500" err="1"/>
              <a:t>kva</a:t>
            </a:r>
            <a:r>
              <a:rPr lang="en-US" sz="1500"/>
              <a:t> </a:t>
            </a:r>
            <a:r>
              <a:rPr lang="en-US" sz="1500" err="1"/>
              <a:t>ein</a:t>
            </a:r>
            <a:r>
              <a:rPr lang="en-US" sz="1500"/>
              <a:t> </a:t>
            </a:r>
            <a:r>
              <a:rPr lang="en-US" sz="1500" err="1"/>
              <a:t>kan</a:t>
            </a:r>
            <a:r>
              <a:rPr lang="en-US" sz="1500"/>
              <a:t> </a:t>
            </a:r>
            <a:r>
              <a:rPr lang="en-US" sz="1500" err="1"/>
              <a:t>gjera</a:t>
            </a:r>
            <a:r>
              <a:rPr lang="en-US" sz="1500"/>
              <a:t> med </a:t>
            </a:r>
            <a:r>
              <a:rPr lang="en-US" sz="1500" err="1"/>
              <a:t>bok</a:t>
            </a:r>
            <a:r>
              <a:rPr lang="en-US" sz="1500"/>
              <a:t>.</a:t>
            </a:r>
          </a:p>
          <a:p>
            <a:pPr>
              <a:lnSpc>
                <a:spcPct val="110000"/>
              </a:lnSpc>
            </a:pPr>
            <a:r>
              <a:rPr lang="en-US" sz="1500" dirty="0"/>
              <a:t>Me </a:t>
            </a:r>
            <a:r>
              <a:rPr lang="en-US" sz="1500" dirty="0" err="1"/>
              <a:t>brukar</a:t>
            </a:r>
            <a:r>
              <a:rPr lang="en-US" sz="1500" dirty="0"/>
              <a:t> den </a:t>
            </a:r>
            <a:r>
              <a:rPr lang="en-US" sz="1500" dirty="0" err="1"/>
              <a:t>som</a:t>
            </a:r>
            <a:r>
              <a:rPr lang="en-US" sz="1500" dirty="0"/>
              <a:t> </a:t>
            </a:r>
            <a:r>
              <a:rPr lang="en-US" sz="1500" dirty="0" err="1"/>
              <a:t>variasjon</a:t>
            </a:r>
            <a:endParaRPr lang="en-US" sz="1500" dirty="0"/>
          </a:p>
          <a:p>
            <a:pPr>
              <a:lnSpc>
                <a:spcPct val="110000"/>
              </a:lnSpc>
            </a:pPr>
            <a:endParaRPr lang="en-US" sz="1500"/>
          </a:p>
          <a:p>
            <a:pPr>
              <a:lnSpc>
                <a:spcPct val="110000"/>
              </a:lnSpc>
            </a:pPr>
            <a:r>
              <a:rPr lang="en-US" sz="1500" dirty="0"/>
              <a:t>Kva me </a:t>
            </a:r>
            <a:r>
              <a:rPr lang="en-US" sz="1500" dirty="0" err="1"/>
              <a:t>ikkje</a:t>
            </a:r>
            <a:r>
              <a:rPr lang="en-US" sz="1500" dirty="0"/>
              <a:t> </a:t>
            </a:r>
            <a:r>
              <a:rPr lang="en-US" sz="1500" dirty="0" err="1"/>
              <a:t>brukar</a:t>
            </a:r>
            <a:r>
              <a:rPr lang="en-US" sz="1500" dirty="0"/>
              <a:t> iPad </a:t>
            </a:r>
            <a:r>
              <a:rPr lang="en-US" sz="1500" dirty="0" err="1"/>
              <a:t>til</a:t>
            </a:r>
            <a:r>
              <a:rPr lang="en-US" sz="1500" dirty="0"/>
              <a:t>:</a:t>
            </a:r>
          </a:p>
          <a:p>
            <a:pPr>
              <a:lnSpc>
                <a:spcPct val="110000"/>
              </a:lnSpc>
            </a:pPr>
            <a:r>
              <a:rPr lang="en-US" sz="1500" dirty="0" err="1"/>
              <a:t>Lesekvart</a:t>
            </a:r>
          </a:p>
          <a:p>
            <a:pPr>
              <a:lnSpc>
                <a:spcPct val="110000"/>
              </a:lnSpc>
            </a:pPr>
            <a:r>
              <a:rPr lang="en-US" sz="1500" dirty="0" err="1"/>
              <a:t>Høgtlesing</a:t>
            </a:r>
          </a:p>
          <a:p>
            <a:pPr>
              <a:lnSpc>
                <a:spcPct val="110000"/>
              </a:lnSpc>
            </a:pPr>
            <a:r>
              <a:rPr lang="en-US" sz="1500" dirty="0" err="1"/>
              <a:t>Skrive</a:t>
            </a:r>
            <a:r>
              <a:rPr lang="en-US" sz="1500" dirty="0"/>
              <a:t> med </a:t>
            </a:r>
            <a:r>
              <a:rPr lang="en-US" sz="1500" dirty="0" err="1"/>
              <a:t>blyant</a:t>
            </a:r>
          </a:p>
          <a:p>
            <a:pPr>
              <a:lnSpc>
                <a:spcPct val="110000"/>
              </a:lnSpc>
            </a:pPr>
            <a:r>
              <a:rPr lang="en-US" sz="1500" dirty="0"/>
              <a:t>I kor </a:t>
            </a:r>
            <a:r>
              <a:rPr lang="en-US" sz="1500" dirty="0" err="1"/>
              <a:t>og</a:t>
            </a:r>
            <a:r>
              <a:rPr lang="en-US" sz="1500" dirty="0"/>
              <a:t> </a:t>
            </a:r>
            <a:r>
              <a:rPr lang="en-US" sz="1500" dirty="0" err="1"/>
              <a:t>musikk</a:t>
            </a:r>
          </a:p>
          <a:p>
            <a:pPr>
              <a:lnSpc>
                <a:spcPct val="110000"/>
              </a:lnSpc>
            </a:pPr>
            <a:r>
              <a:rPr lang="en-US" sz="1500" err="1"/>
              <a:t>På</a:t>
            </a:r>
            <a:r>
              <a:rPr lang="en-US" sz="1500" dirty="0"/>
              <a:t> </a:t>
            </a:r>
            <a:r>
              <a:rPr lang="en-US" sz="1500" err="1"/>
              <a:t>uteskule</a:t>
            </a:r>
            <a:endParaRPr lang="en-US" sz="1500"/>
          </a:p>
          <a:p>
            <a:pPr>
              <a:lnSpc>
                <a:spcPct val="110000"/>
              </a:lnSpc>
            </a:pPr>
            <a:r>
              <a:rPr lang="en-US" sz="1500" dirty="0"/>
              <a:t>I gym </a:t>
            </a:r>
            <a:r>
              <a:rPr lang="en-US" sz="1500" dirty="0" err="1"/>
              <a:t>og</a:t>
            </a:r>
            <a:r>
              <a:rPr lang="en-US" sz="1500" dirty="0"/>
              <a:t> </a:t>
            </a:r>
            <a:r>
              <a:rPr lang="en-US" sz="1500" dirty="0" err="1"/>
              <a:t>symjing</a:t>
            </a:r>
          </a:p>
          <a:p>
            <a:pPr>
              <a:lnSpc>
                <a:spcPct val="110000"/>
              </a:lnSpc>
            </a:pPr>
            <a:r>
              <a:rPr lang="en-US" sz="1500" dirty="0" err="1"/>
              <a:t>Friminutt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500"/>
          </a:p>
          <a:p>
            <a:pPr>
              <a:lnSpc>
                <a:spcPct val="110000"/>
              </a:lnSpc>
            </a:pPr>
            <a:endParaRPr lang="en-US" sz="1500"/>
          </a:p>
          <a:p>
            <a:pPr marL="0" indent="0">
              <a:lnSpc>
                <a:spcPct val="110000"/>
              </a:lnSpc>
              <a:buNone/>
            </a:pPr>
            <a:endParaRPr lang="en-US" sz="1500"/>
          </a:p>
        </p:txBody>
      </p:sp>
      <p:pic>
        <p:nvPicPr>
          <p:cNvPr id="8" name="Plassholder for innhold 7" descr="Et bilde som inneholder tekst, mønster, kunst, skjermbilde&#10;&#10;KI-generert innhold kan være feil.">
            <a:extLst>
              <a:ext uri="{FF2B5EF4-FFF2-40B4-BE49-F238E27FC236}">
                <a16:creationId xmlns:a16="http://schemas.microsoft.com/office/drawing/2014/main" id="{31893A91-B0FE-0AA2-44C6-41DC1C387DE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22521" y="1649617"/>
            <a:ext cx="4708521" cy="355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3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-medier 1" title="Venner på skolen">
            <a:hlinkClick r:id="" action="ppaction://noaction"/>
            <a:extLst>
              <a:ext uri="{FF2B5EF4-FFF2-40B4-BE49-F238E27FC236}">
                <a16:creationId xmlns:a16="http://schemas.microsoft.com/office/drawing/2014/main" id="{1720E1D5-9C73-EEEE-3321-757CC54BF0A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41425" y="685800"/>
            <a:ext cx="9710738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6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258B98-3BD5-0A20-B0E7-944EAEB2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C6C69BA-2CD5-8A2F-C155-305E6CBCF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56140E-8EE1-BE31-745D-450AF05FB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5999" cy="6858000"/>
          </a:xfrm>
          <a:prstGeom prst="rect">
            <a:avLst/>
          </a:prstGeom>
          <a:gradFill>
            <a:gsLst>
              <a:gs pos="20000">
                <a:schemeClr val="accent1">
                  <a:lumMod val="60000"/>
                  <a:lumOff val="40000"/>
                  <a:alpha val="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AD064D-86F0-42ED-B520-996898579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AE1A34E-B632-93C3-6F82-B6D8F68F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9401" y="762001"/>
            <a:ext cx="4219149" cy="114100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Sosial samling for Klassen</a:t>
            </a:r>
          </a:p>
        </p:txBody>
      </p:sp>
      <p:pic>
        <p:nvPicPr>
          <p:cNvPr id="5" name="Plassholder for innhold 4" descr="Kinder Doodle Skizze · Kostenloses Bild auf Pixabay">
            <a:extLst>
              <a:ext uri="{FF2B5EF4-FFF2-40B4-BE49-F238E27FC236}">
                <a16:creationId xmlns:a16="http://schemas.microsoft.com/office/drawing/2014/main" id="{7DCFF0E9-0B35-3848-5468-83ED4A5261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11293" r="13705" b="-3"/>
          <a:stretch>
            <a:fillRect/>
          </a:stretch>
        </p:blipFill>
        <p:spPr>
          <a:xfrm>
            <a:off x="869342" y="1250342"/>
            <a:ext cx="4357316" cy="4357316"/>
          </a:xfrm>
          <a:custGeom>
            <a:avLst/>
            <a:gdLst/>
            <a:ahLst/>
            <a:cxnLst/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</p:spPr>
      </p:pic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4FDDDA6-963E-49BB-600D-4365D5A9B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450" y="2286000"/>
            <a:ext cx="4219149" cy="38100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Klassen skal ha ei sosial samling kvart halvår.</a:t>
            </a:r>
          </a:p>
          <a:p>
            <a:r>
              <a:rPr lang="en-US"/>
              <a:t>Samlinga skal vera for elevane og dei føresette saman.</a:t>
            </a:r>
          </a:p>
          <a:p>
            <a:r>
              <a:rPr lang="en-US"/>
              <a:t>Klassen avgjer sjølv innhaldet i samlinga</a:t>
            </a:r>
          </a:p>
        </p:txBody>
      </p:sp>
    </p:spTree>
    <p:extLst>
      <p:ext uri="{BB962C8B-B14F-4D97-AF65-F5344CB8AC3E}">
        <p14:creationId xmlns:p14="http://schemas.microsoft.com/office/powerpoint/2010/main" val="2914424955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Custom 7">
      <a:dk1>
        <a:sysClr val="windowText" lastClr="000000"/>
      </a:dk1>
      <a:lt1>
        <a:sysClr val="window" lastClr="FFFFFF"/>
      </a:lt1>
      <a:dk2>
        <a:srgbClr val="0A2E36"/>
      </a:dk2>
      <a:lt2>
        <a:srgbClr val="E7E6E6"/>
      </a:lt2>
      <a:accent1>
        <a:srgbClr val="188659"/>
      </a:accent1>
      <a:accent2>
        <a:srgbClr val="A3A300"/>
      </a:accent2>
      <a:accent3>
        <a:srgbClr val="00ADA8"/>
      </a:accent3>
      <a:accent4>
        <a:srgbClr val="EA0440"/>
      </a:accent4>
      <a:accent5>
        <a:srgbClr val="92278F"/>
      </a:accent5>
      <a:accent6>
        <a:srgbClr val="E15BC1"/>
      </a:accent6>
      <a:hlink>
        <a:srgbClr val="188659"/>
      </a:hlink>
      <a:folHlink>
        <a:srgbClr val="EA0440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4cfa3e-4156-4832-848e-daf15efe0ba8">
      <Terms xmlns="http://schemas.microsoft.com/office/infopath/2007/PartnerControls"/>
    </lcf76f155ced4ddcb4097134ff3c332f>
    <TaxCatchAll xmlns="781e4f8f-a91a-4ad2-bfd3-180c8c54f77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DB80E2EF380C549AEC4AAD213076A1C" ma:contentTypeVersion="12" ma:contentTypeDescription="Opprett et nytt dokument." ma:contentTypeScope="" ma:versionID="1a941014636db5f57f06351de5730f9d">
  <xsd:schema xmlns:xsd="http://www.w3.org/2001/XMLSchema" xmlns:xs="http://www.w3.org/2001/XMLSchema" xmlns:p="http://schemas.microsoft.com/office/2006/metadata/properties" xmlns:ns2="ed4cfa3e-4156-4832-848e-daf15efe0ba8" xmlns:ns3="781e4f8f-a91a-4ad2-bfd3-180c8c54f772" targetNamespace="http://schemas.microsoft.com/office/2006/metadata/properties" ma:root="true" ma:fieldsID="7d7446ffc588c8b4d73600344536bc85" ns2:_="" ns3:_="">
    <xsd:import namespace="ed4cfa3e-4156-4832-848e-daf15efe0ba8"/>
    <xsd:import namespace="781e4f8f-a91a-4ad2-bfd3-180c8c54f7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cfa3e-4156-4832-848e-daf15efe0b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ildemerkelapper" ma:readOnly="false" ma:fieldId="{5cf76f15-5ced-4ddc-b409-7134ff3c332f}" ma:taxonomyMulti="true" ma:sspId="3efcd753-cced-4209-a768-b2865c3d9e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1e4f8f-a91a-4ad2-bfd3-180c8c54f77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294c573-0b3b-46bd-81f3-0da4da4fb475}" ma:internalName="TaxCatchAll" ma:showField="CatchAllData" ma:web="781e4f8f-a91a-4ad2-bfd3-180c8c54f7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A23B2A-37C5-4AB2-9DDC-0972B4E483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8214AE-C6F8-4313-87A5-1B47FD266C28}">
  <ds:schemaRefs>
    <ds:schemaRef ds:uri="http://schemas.microsoft.com/office/2006/metadata/properties"/>
    <ds:schemaRef ds:uri="http://schemas.microsoft.com/office/infopath/2007/PartnerControls"/>
    <ds:schemaRef ds:uri="ed4cfa3e-4156-4832-848e-daf15efe0ba8"/>
    <ds:schemaRef ds:uri="781e4f8f-a91a-4ad2-bfd3-180c8c54f772"/>
  </ds:schemaRefs>
</ds:datastoreItem>
</file>

<file path=customXml/itemProps3.xml><?xml version="1.0" encoding="utf-8"?>
<ds:datastoreItem xmlns:ds="http://schemas.openxmlformats.org/officeDocument/2006/customXml" ds:itemID="{156C34B0-20D5-4B5D-909F-79EA67E083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4cfa3e-4156-4832-848e-daf15efe0ba8"/>
    <ds:schemaRef ds:uri="781e4f8f-a91a-4ad2-bfd3-180c8c54f7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Widescreen</PresentationFormat>
  <Paragraphs>36</Paragraphs>
  <Slides>6</Slides>
  <Notes>0</Notes>
  <HiddenSlides>0</HiddenSlides>
  <MMClips>1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Trade Gothic Next Cond</vt:lpstr>
      <vt:lpstr>Trade Gothic Next Light</vt:lpstr>
      <vt:lpstr>AfterglowVTI</vt:lpstr>
      <vt:lpstr>Foreldremøte</vt:lpstr>
      <vt:lpstr>Oppstarten</vt:lpstr>
      <vt:lpstr>Songskattane</vt:lpstr>
      <vt:lpstr>IPad på trinnet vårt</vt:lpstr>
      <vt:lpstr>PowerPoint-presentasjon</vt:lpstr>
      <vt:lpstr>Sosial samling for Klassen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Reidun Lode</dc:creator>
  <cp:lastModifiedBy>Reidun Lode</cp:lastModifiedBy>
  <cp:revision>186</cp:revision>
  <dcterms:created xsi:type="dcterms:W3CDTF">2025-09-23T13:03:59Z</dcterms:created>
  <dcterms:modified xsi:type="dcterms:W3CDTF">2025-09-26T12:18:21Z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0x0101004DB80E2EF380C549AEC4AAD213076A1C</vt:lpwstr>
  </property>
  <property fmtid="{D5CDD505-2E9C-101B-9397-08002B2CF9AE}" pid="3" name="MSIP_Label_f505dd38-82b4-4427-b8a7-50e105392c97_Enabled">
    <vt:lpwstr>true</vt:lpwstr>
  </property>
  <property fmtid="{D5CDD505-2E9C-101B-9397-08002B2CF9AE}" pid="4" name="MSIP_Label_f505dd38-82b4-4427-b8a7-50e105392c97_SetDate">
    <vt:lpwstr>2025-09-23T13:04:08Z</vt:lpwstr>
  </property>
  <property fmtid="{D5CDD505-2E9C-101B-9397-08002B2CF9AE}" pid="5" name="MSIP_Label_f505dd38-82b4-4427-b8a7-50e105392c97_Method">
    <vt:lpwstr>Standard</vt:lpwstr>
  </property>
  <property fmtid="{D5CDD505-2E9C-101B-9397-08002B2CF9AE}" pid="6" name="MSIP_Label_f505dd38-82b4-4427-b8a7-50e105392c97_Name">
    <vt:lpwstr>defa4170-0d19-0005-0004-bc88714345d2</vt:lpwstr>
  </property>
  <property fmtid="{D5CDD505-2E9C-101B-9397-08002B2CF9AE}" pid="7" name="MSIP_Label_f505dd38-82b4-4427-b8a7-50e105392c97_SiteId">
    <vt:lpwstr>589e8be1-a5be-458a-ad32-8c0090608360</vt:lpwstr>
  </property>
  <property fmtid="{D5CDD505-2E9C-101B-9397-08002B2CF9AE}" pid="8" name="MSIP_Label_f505dd38-82b4-4427-b8a7-50e105392c97_ActionId">
    <vt:lpwstr>0f76f045-7231-4d76-b999-a593620bec33</vt:lpwstr>
  </property>
  <property fmtid="{D5CDD505-2E9C-101B-9397-08002B2CF9AE}" pid="9" name="MSIP_Label_f505dd38-82b4-4427-b8a7-50e105392c97_ContentBits">
    <vt:lpwstr>0</vt:lpwstr>
  </property>
  <property fmtid="{D5CDD505-2E9C-101B-9397-08002B2CF9AE}" pid="10" name="MSIP_Label_f505dd38-82b4-4427-b8a7-50e105392c97_Tag">
    <vt:lpwstr>10, 3, 0, 2</vt:lpwstr>
  </property>
  <property fmtid="{D5CDD505-2E9C-101B-9397-08002B2CF9AE}" pid="11" name="MediaServiceImageTags">
    <vt:lpwstr/>
  </property>
</Properties>
</file>